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11"/>
  </p:notesMasterIdLst>
  <p:sldIdLst>
    <p:sldId id="256" r:id="rId2"/>
    <p:sldId id="257" r:id="rId3"/>
    <p:sldId id="404" r:id="rId4"/>
    <p:sldId id="454" r:id="rId5"/>
    <p:sldId id="455" r:id="rId6"/>
    <p:sldId id="450" r:id="rId7"/>
    <p:sldId id="451" r:id="rId8"/>
    <p:sldId id="453" r:id="rId9"/>
    <p:sldId id="445" r:id="rId10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1F7"/>
    <a:srgbClr val="F11C84"/>
    <a:srgbClr val="91134F"/>
    <a:srgbClr val="B71B65"/>
    <a:srgbClr val="1A2654"/>
    <a:srgbClr val="144184"/>
    <a:srgbClr val="032060"/>
    <a:srgbClr val="171E35"/>
    <a:srgbClr val="061F60"/>
    <a:srgbClr val="171F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704"/>
  </p:normalViewPr>
  <p:slideViewPr>
    <p:cSldViewPr snapToGrid="0" snapToObjects="1">
      <p:cViewPr varScale="1">
        <p:scale>
          <a:sx n="161" d="100"/>
          <a:sy n="161" d="100"/>
        </p:scale>
        <p:origin x="2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64FE7-CB3C-D649-B8F9-00186EA1EF6C}" type="datetimeFigureOut">
              <a:rPr kumimoji="1" lang="ko-Kore-KR" altLang="en-US" smtClean="0"/>
              <a:t>05/25/2023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D8E56-8024-4740-981B-B0DE2B5C04D9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020536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20577143-B1A0-6A4A-831A-0049BF2A2C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5" name="그림 14" descr="그리기이(가) 표시된 사진&#10;&#10;자동 생성된 설명">
            <a:extLst>
              <a:ext uri="{FF2B5EF4-FFF2-40B4-BE49-F238E27FC236}">
                <a16:creationId xmlns:a16="http://schemas.microsoft.com/office/drawing/2014/main" id="{11B9CF41-77DA-174D-90A3-D2AA1B2DAE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4E69F89B-393C-1E43-B770-4C305B5766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  <p:sp>
        <p:nvSpPr>
          <p:cNvPr id="32" name="텍스트 개체 틀 13">
            <a:extLst>
              <a:ext uri="{FF2B5EF4-FFF2-40B4-BE49-F238E27FC236}">
                <a16:creationId xmlns:a16="http://schemas.microsoft.com/office/drawing/2014/main" id="{DF9FEC2D-050D-E74F-9BCC-9DC22709E0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596" y="2685062"/>
            <a:ext cx="11206520" cy="579646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>
              <a:lnSpc>
                <a:spcPts val="3800"/>
              </a:lnSpc>
              <a:buNone/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Corporate Biz Presentation Title</a:t>
            </a:r>
            <a:endParaRPr kumimoji="1" lang="ko-Kore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66B839-9FD0-4639-8504-F5E9C06A47AD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245981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목차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5243CFCA-6EAC-E84B-A5DD-D24A97E08BE3}"/>
              </a:ext>
            </a:extLst>
          </p:cNvPr>
          <p:cNvSpPr/>
          <p:nvPr userDrawn="1"/>
        </p:nvSpPr>
        <p:spPr>
          <a:xfrm>
            <a:off x="8993529" y="3284148"/>
            <a:ext cx="3198471" cy="3573852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86E3EC33-760A-2042-972B-B29515E3F7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3103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1FFF3B-1C31-432E-990F-5186FFAF545D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1571778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간지(제목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39A3B18B-9290-2041-9995-56A60436BEA0}"/>
              </a:ext>
            </a:extLst>
          </p:cNvPr>
          <p:cNvSpPr/>
          <p:nvPr userDrawn="1"/>
        </p:nvSpPr>
        <p:spPr>
          <a:xfrm>
            <a:off x="0" y="-31"/>
            <a:ext cx="12192000" cy="6858000"/>
          </a:xfrm>
          <a:prstGeom prst="rect">
            <a:avLst/>
          </a:prstGeom>
          <a:solidFill>
            <a:srgbClr val="171E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C9211A7-012B-7949-8B6D-825C4EA022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텍스트 개체 틀 13">
            <a:extLst>
              <a:ext uri="{FF2B5EF4-FFF2-40B4-BE49-F238E27FC236}">
                <a16:creationId xmlns:a16="http://schemas.microsoft.com/office/drawing/2014/main" id="{9419DB13-7287-A94B-B9D8-DEEFDE0980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2738" y="2914473"/>
            <a:ext cx="11206520" cy="579646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lnSpc>
                <a:spcPts val="3800"/>
              </a:lnSpc>
              <a:buNone/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</a:t>
            </a:r>
            <a:endParaRPr kumimoji="1" lang="ko-Kore-KR" altLang="en-US" dirty="0"/>
          </a:p>
        </p:txBody>
      </p:sp>
      <p:sp>
        <p:nvSpPr>
          <p:cNvPr id="13" name="텍스트 개체 틀 13">
            <a:extLst>
              <a:ext uri="{FF2B5EF4-FFF2-40B4-BE49-F238E27FC236}">
                <a16:creationId xmlns:a16="http://schemas.microsoft.com/office/drawing/2014/main" id="{9004FB4B-022A-9543-B895-2217F3A259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2738" y="3608873"/>
            <a:ext cx="11206520" cy="229358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lnSpc>
                <a:spcPts val="1000"/>
              </a:lnSpc>
              <a:buNone/>
              <a:defRPr sz="1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Explanation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71E12B-627B-454C-AE8C-196DA3E2410E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3956486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DB7CA7EB-0BA6-1341-B481-F82B810153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05893" y="374034"/>
            <a:ext cx="521556" cy="448213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6917D7E7-6284-864A-A0E1-CD480CB6E53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2611DEE7-D9F5-BA4B-BC67-18ADB4BAF47C}"/>
              </a:ext>
            </a:extLst>
          </p:cNvPr>
          <p:cNvGrpSpPr/>
          <p:nvPr userDrawn="1"/>
        </p:nvGrpSpPr>
        <p:grpSpPr>
          <a:xfrm>
            <a:off x="1" y="537329"/>
            <a:ext cx="370552" cy="175052"/>
            <a:chOff x="1" y="537329"/>
            <a:chExt cx="370552" cy="175052"/>
          </a:xfrm>
        </p:grpSpPr>
        <p:sp>
          <p:nvSpPr>
            <p:cNvPr id="16" name="모서리가 둥근 직사각형 15">
              <a:extLst>
                <a:ext uri="{FF2B5EF4-FFF2-40B4-BE49-F238E27FC236}">
                  <a16:creationId xmlns:a16="http://schemas.microsoft.com/office/drawing/2014/main" id="{46F4EE2B-308B-574C-8EA3-281F8749C73D}"/>
                </a:ext>
              </a:extLst>
            </p:cNvPr>
            <p:cNvSpPr/>
            <p:nvPr/>
          </p:nvSpPr>
          <p:spPr>
            <a:xfrm>
              <a:off x="1" y="537329"/>
              <a:ext cx="219740" cy="175052"/>
            </a:xfrm>
            <a:prstGeom prst="roundRect">
              <a:avLst>
                <a:gd name="adj" fmla="val 0"/>
              </a:avLst>
            </a:prstGeom>
            <a:solidFill>
              <a:srgbClr val="911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sp>
          <p:nvSpPr>
            <p:cNvPr id="23" name="모서리가 둥근 직사각형 22">
              <a:extLst>
                <a:ext uri="{FF2B5EF4-FFF2-40B4-BE49-F238E27FC236}">
                  <a16:creationId xmlns:a16="http://schemas.microsoft.com/office/drawing/2014/main" id="{33A65A56-B74D-1F49-8C9A-661449BA1BE4}"/>
                </a:ext>
              </a:extLst>
            </p:cNvPr>
            <p:cNvSpPr/>
            <p:nvPr/>
          </p:nvSpPr>
          <p:spPr>
            <a:xfrm>
              <a:off x="85240" y="537329"/>
              <a:ext cx="285313" cy="175052"/>
            </a:xfrm>
            <a:prstGeom prst="roundRect">
              <a:avLst>
                <a:gd name="adj" fmla="val 50000"/>
              </a:avLst>
            </a:prstGeom>
            <a:solidFill>
              <a:srgbClr val="911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ko-KR" altLang="en-US" dirty="0"/>
                <a:t> </a:t>
              </a:r>
              <a:endParaRPr kumimoji="1" lang="ko-Kore-KR" altLang="en-US"/>
            </a:p>
          </p:txBody>
        </p:sp>
      </p:grpSp>
      <p:sp>
        <p:nvSpPr>
          <p:cNvPr id="17" name="슬라이드 번호 개체 틀 5">
            <a:extLst>
              <a:ext uri="{FF2B5EF4-FFF2-40B4-BE49-F238E27FC236}">
                <a16:creationId xmlns:a16="http://schemas.microsoft.com/office/drawing/2014/main" id="{F1A3B4DE-A8EA-A343-A56C-CC2ADE5F4A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0422" y="61928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A4E5B24-57D4-CD42-BE55-9B0912EC3968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  <p:sp>
        <p:nvSpPr>
          <p:cNvPr id="19" name="텍스트 개체 틀 13">
            <a:extLst>
              <a:ext uri="{FF2B5EF4-FFF2-40B4-BE49-F238E27FC236}">
                <a16:creationId xmlns:a16="http://schemas.microsoft.com/office/drawing/2014/main" id="{112B2E4F-D0E3-B64B-BCF8-D19F46A720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768" y="444532"/>
            <a:ext cx="10532527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rgbClr val="1A26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 &gt; Title</a:t>
            </a:r>
            <a:endParaRPr kumimoji="1" lang="ko-Kore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A21BCC-4FCF-4FED-8F4C-B52380E37844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4263025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 userDrawn="1">
          <p15:clr>
            <a:srgbClr val="FBAE40"/>
          </p15:clr>
        </p15:guide>
        <p15:guide id="2" orient="horz" pos="278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3A376E1B-0ADC-AB42-95A9-81162FA01C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3" name="그림 2" descr="그리기이(가) 표시된 사진&#10;&#10;자동 생성된 설명">
            <a:extLst>
              <a:ext uri="{FF2B5EF4-FFF2-40B4-BE49-F238E27FC236}">
                <a16:creationId xmlns:a16="http://schemas.microsoft.com/office/drawing/2014/main" id="{3D3BCC63-F85C-A545-A555-1F0A49288A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B311932-FABF-814B-80A7-0AC210E65A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53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2584B28-0984-4D96-8F89-1ECC5D1F796D}"/>
              </a:ext>
            </a:extLst>
          </p:cNvPr>
          <p:cNvGrpSpPr/>
          <p:nvPr userDrawn="1"/>
        </p:nvGrpSpPr>
        <p:grpSpPr>
          <a:xfrm>
            <a:off x="0" y="667512"/>
            <a:ext cx="12192000" cy="0"/>
            <a:chOff x="0" y="667512"/>
            <a:chExt cx="12192000" cy="0"/>
          </a:xfrm>
        </p:grpSpPr>
        <p:cxnSp>
          <p:nvCxnSpPr>
            <p:cNvPr id="3" name="직선 연결선 2">
              <a:extLst>
                <a:ext uri="{FF2B5EF4-FFF2-40B4-BE49-F238E27FC236}">
                  <a16:creationId xmlns:a16="http://schemas.microsoft.com/office/drawing/2014/main" id="{3C56F9F6-B597-4CDC-972D-CDAA098E3663}"/>
                </a:ext>
              </a:extLst>
            </p:cNvPr>
            <p:cNvCxnSpPr/>
            <p:nvPr userDrawn="1"/>
          </p:nvCxnSpPr>
          <p:spPr>
            <a:xfrm>
              <a:off x="0" y="667512"/>
              <a:ext cx="12192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8A74D60D-DC49-4A83-BBD7-D8BCCD6A8DBC}"/>
                </a:ext>
              </a:extLst>
            </p:cNvPr>
            <p:cNvCxnSpPr/>
            <p:nvPr userDrawn="1"/>
          </p:nvCxnSpPr>
          <p:spPr>
            <a:xfrm>
              <a:off x="338328" y="667512"/>
              <a:ext cx="530352" cy="0"/>
            </a:xfrm>
            <a:prstGeom prst="line">
              <a:avLst/>
            </a:prstGeom>
            <a:ln w="38100" cap="rnd">
              <a:solidFill>
                <a:srgbClr val="027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슬라이드 번호 개체 틀 3">
            <a:extLst>
              <a:ext uri="{FF2B5EF4-FFF2-40B4-BE49-F238E27FC236}">
                <a16:creationId xmlns:a16="http://schemas.microsoft.com/office/drawing/2014/main" id="{CDBB653B-A589-4117-BB1F-00D1AB13DD5E}"/>
              </a:ext>
            </a:extLst>
          </p:cNvPr>
          <p:cNvSpPr txBox="1">
            <a:spLocks/>
          </p:cNvSpPr>
          <p:nvPr userDrawn="1"/>
        </p:nvSpPr>
        <p:spPr>
          <a:xfrm>
            <a:off x="11721775" y="6603877"/>
            <a:ext cx="340617" cy="216023"/>
          </a:xfrm>
          <a:prstGeom prst="rect">
            <a:avLst/>
          </a:prstGeom>
        </p:spPr>
        <p:txBody>
          <a:bodyPr lIns="0" tIns="0" rIns="0" bIns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fld id="{44762B40-E1D2-4200-BEA9-B6D254B3505B}" type="slidenum">
              <a:rPr lang="ko-KR" altLang="en-US" sz="1100" b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KoPubWorld돋움체 Light" panose="00000300000000000000" pitchFamily="2" charset="-127"/>
              </a:rPr>
              <a:pPr algn="ctr">
                <a:lnSpc>
                  <a:spcPct val="100000"/>
                </a:lnSpc>
              </a:pPr>
              <a:t>‹#›</a:t>
            </a:fld>
            <a:endParaRPr lang="ko-KR" altLang="en-US" sz="1100" b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  <a:cs typeface="KoPubWorld돋움체 Light" panose="00000300000000000000" pitchFamily="2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BD3C04-E724-4B64-AEDA-449AF08EA689}"/>
              </a:ext>
            </a:extLst>
          </p:cNvPr>
          <p:cNvSpPr txBox="1"/>
          <p:nvPr userDrawn="1"/>
        </p:nvSpPr>
        <p:spPr>
          <a:xfrm>
            <a:off x="10228255" y="6542901"/>
            <a:ext cx="1493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KoPubWorld돋움체 Light" panose="00000300000000000000" pitchFamily="2" charset="-127"/>
              </a:rPr>
              <a:t>A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ll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KoPubWorld돋움체 Light" panose="00000300000000000000" pitchFamily="2" charset="-127"/>
              </a:rPr>
              <a:t>L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ife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KoPubWorld돋움체 Light" panose="00000300000000000000" pitchFamily="2" charset="-127"/>
              </a:rPr>
              <a:t>T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echnology</a:t>
            </a:r>
            <a:endParaRPr lang="ko-KR" altLang="en-US" sz="12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9150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38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75B0313B-99E1-0D41-86E5-8C7A6A92F0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596" y="2377287"/>
            <a:ext cx="11626790" cy="1195199"/>
          </a:xfrm>
        </p:spPr>
        <p:txBody>
          <a:bodyPr/>
          <a:lstStyle/>
          <a:p>
            <a:r>
              <a:rPr lang="en-US" altLang="ko-KR" sz="4000" dirty="0">
                <a:latin typeface="Arial Narrow" panose="020B0606020202030204" pitchFamily="34" charset="0"/>
              </a:rPr>
              <a:t>[ALT]</a:t>
            </a:r>
          </a:p>
          <a:p>
            <a:r>
              <a:rPr lang="en-US" altLang="ko-KR" sz="3200" dirty="0">
                <a:latin typeface="Arial Narrow" panose="020B0606020202030204" pitchFamily="34" charset="0"/>
              </a:rPr>
              <a:t>SWAN</a:t>
            </a:r>
            <a:r>
              <a:rPr lang="ko-KR" altLang="en-US" sz="3200" dirty="0">
                <a:latin typeface="Arial Narrow" panose="020B0606020202030204" pitchFamily="34" charset="0"/>
              </a:rPr>
              <a:t> </a:t>
            </a:r>
            <a:r>
              <a:rPr lang="en-US" altLang="ko-KR" sz="3200" dirty="0">
                <a:latin typeface="Arial Narrow" panose="020B0606020202030204" pitchFamily="34" charset="0"/>
              </a:rPr>
              <a:t>PCB Board Cost Reduction </a:t>
            </a:r>
            <a:r>
              <a:rPr lang="en-US" altLang="ko-KR" sz="3200" dirty="0" err="1">
                <a:latin typeface="Arial Narrow" panose="020B0606020202030204" pitchFamily="34" charset="0"/>
              </a:rPr>
              <a:t>Idears</a:t>
            </a:r>
            <a:endParaRPr lang="en-US" altLang="ko-KR" sz="3200" dirty="0">
              <a:latin typeface="Arial Narrow" panose="020B0606020202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5AFA0-EA2E-9744-B493-59BC31B6B3AA}"/>
              </a:ext>
            </a:extLst>
          </p:cNvPr>
          <p:cNvSpPr txBox="1"/>
          <p:nvPr/>
        </p:nvSpPr>
        <p:spPr>
          <a:xfrm>
            <a:off x="478672" y="5964602"/>
            <a:ext cx="1322803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 </a:t>
            </a:r>
          </a:p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R&amp;D Lab.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752058-FAC3-274A-B806-BCFA7F07EFB7}"/>
              </a:ext>
            </a:extLst>
          </p:cNvPr>
          <p:cNvSpPr txBox="1"/>
          <p:nvPr/>
        </p:nvSpPr>
        <p:spPr>
          <a:xfrm>
            <a:off x="3163348" y="5964602"/>
            <a:ext cx="1322804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              </a:t>
            </a:r>
          </a:p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</a:t>
            </a:r>
            <a:endParaRPr lang="ko-KR" alt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직선 연결선[R] 12">
            <a:extLst>
              <a:ext uri="{FF2B5EF4-FFF2-40B4-BE49-F238E27FC236}">
                <a16:creationId xmlns:a16="http://schemas.microsoft.com/office/drawing/2014/main" id="{84E7FE78-EE61-274C-8CF9-A75A436C86B2}"/>
              </a:ext>
            </a:extLst>
          </p:cNvPr>
          <p:cNvCxnSpPr/>
          <p:nvPr/>
        </p:nvCxnSpPr>
        <p:spPr>
          <a:xfrm>
            <a:off x="557720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FE8F7B8B-4BE0-9F4C-AF03-B7AAEC7FE262}"/>
              </a:ext>
            </a:extLst>
          </p:cNvPr>
          <p:cNvCxnSpPr>
            <a:cxnSpLocks/>
          </p:cNvCxnSpPr>
          <p:nvPr/>
        </p:nvCxnSpPr>
        <p:spPr>
          <a:xfrm>
            <a:off x="3242555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1AE4256-741D-4A47-80FB-8F6B395BC20B}"/>
              </a:ext>
            </a:extLst>
          </p:cNvPr>
          <p:cNvSpPr txBox="1"/>
          <p:nvPr/>
        </p:nvSpPr>
        <p:spPr>
          <a:xfrm>
            <a:off x="1821010" y="5964602"/>
            <a:ext cx="1322803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Issued Date       </a:t>
            </a:r>
          </a:p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2023.05.25</a:t>
            </a:r>
          </a:p>
        </p:txBody>
      </p:sp>
      <p:cxnSp>
        <p:nvCxnSpPr>
          <p:cNvPr id="17" name="직선 연결선[R] 16">
            <a:extLst>
              <a:ext uri="{FF2B5EF4-FFF2-40B4-BE49-F238E27FC236}">
                <a16:creationId xmlns:a16="http://schemas.microsoft.com/office/drawing/2014/main" id="{D16D1168-7AE5-984B-852A-35F2BD95CA7F}"/>
              </a:ext>
            </a:extLst>
          </p:cNvPr>
          <p:cNvCxnSpPr>
            <a:cxnSpLocks/>
          </p:cNvCxnSpPr>
          <p:nvPr/>
        </p:nvCxnSpPr>
        <p:spPr>
          <a:xfrm>
            <a:off x="1903365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048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4B9F2C8-179F-B243-B30E-1966320D00B3}"/>
              </a:ext>
            </a:extLst>
          </p:cNvPr>
          <p:cNvSpPr txBox="1"/>
          <p:nvPr/>
        </p:nvSpPr>
        <p:spPr>
          <a:xfrm>
            <a:off x="584595" y="681759"/>
            <a:ext cx="1322803" cy="24359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rgbClr val="9115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Revision History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4AFD1AA1-1103-6040-8D75-083CFB13B82A}"/>
              </a:ext>
            </a:extLst>
          </p:cNvPr>
          <p:cNvCxnSpPr/>
          <p:nvPr/>
        </p:nvCxnSpPr>
        <p:spPr>
          <a:xfrm>
            <a:off x="565741" y="688244"/>
            <a:ext cx="1243755" cy="0"/>
          </a:xfrm>
          <a:prstGeom prst="line">
            <a:avLst/>
          </a:prstGeom>
          <a:ln>
            <a:solidFill>
              <a:srgbClr val="9115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D06DD981-B79B-4F90-A6F3-7B3C99351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85112"/>
              </p:ext>
            </p:extLst>
          </p:nvPr>
        </p:nvGraphicFramePr>
        <p:xfrm>
          <a:off x="1809496" y="1030384"/>
          <a:ext cx="9660454" cy="25958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73906">
                  <a:extLst>
                    <a:ext uri="{9D8B030D-6E8A-4147-A177-3AD203B41FA5}">
                      <a16:colId xmlns:a16="http://schemas.microsoft.com/office/drawing/2014/main" val="489686376"/>
                    </a:ext>
                  </a:extLst>
                </a:gridCol>
                <a:gridCol w="1003177">
                  <a:extLst>
                    <a:ext uri="{9D8B030D-6E8A-4147-A177-3AD203B41FA5}">
                      <a16:colId xmlns:a16="http://schemas.microsoft.com/office/drawing/2014/main" val="2696916217"/>
                    </a:ext>
                  </a:extLst>
                </a:gridCol>
                <a:gridCol w="6533965">
                  <a:extLst>
                    <a:ext uri="{9D8B030D-6E8A-4147-A177-3AD203B41FA5}">
                      <a16:colId xmlns:a16="http://schemas.microsoft.com/office/drawing/2014/main" val="1865310061"/>
                    </a:ext>
                  </a:extLst>
                </a:gridCol>
                <a:gridCol w="1349406">
                  <a:extLst>
                    <a:ext uri="{9D8B030D-6E8A-4147-A177-3AD203B41FA5}">
                      <a16:colId xmlns:a16="http://schemas.microsoft.com/office/drawing/2014/main" val="3956733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Version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Date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Description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Owner</a:t>
                      </a:r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795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1.0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2023/05/25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>
                          <a:latin typeface="+mn-lt"/>
                        </a:rPr>
                        <a:t>Revision 1.0 released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Lonnie Kim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678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901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920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771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95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6354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757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E792927-7AC7-9F4C-850F-6C5B037E5A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ko-KR" dirty="0"/>
              <a:t>SWAN Layout changing consideration 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415124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05A556B-20B2-412A-8138-C284FE7B0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E5B24-57D4-CD42-BE55-9B0912EC3968}" type="slidenum">
              <a:rPr kumimoji="1" lang="ko-Kore-KR" altLang="en-US" smtClean="0"/>
              <a:pPr/>
              <a:t>4</a:t>
            </a:fld>
            <a:endParaRPr kumimoji="1" lang="ko-Kore-KR" altLang="en-US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6FA6261A-AD3F-4E73-8D0D-938EB503A74F}"/>
              </a:ext>
            </a:extLst>
          </p:cNvPr>
          <p:cNvSpPr txBox="1">
            <a:spLocks/>
          </p:cNvSpPr>
          <p:nvPr/>
        </p:nvSpPr>
        <p:spPr>
          <a:xfrm>
            <a:off x="462783" y="413269"/>
            <a:ext cx="10532527" cy="400110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rgbClr val="1A265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en-US" sz="2000" dirty="0">
                <a:latin typeface="Arial Narrow" panose="020B0606020202030204" pitchFamily="34" charset="0"/>
              </a:rPr>
              <a:t>AI Sound Max Cost Reduction </a:t>
            </a:r>
            <a:r>
              <a:rPr kumimoji="1" lang="en-US" altLang="en-US" sz="2000" dirty="0" err="1">
                <a:latin typeface="Arial Narrow" panose="020B0606020202030204" pitchFamily="34" charset="0"/>
              </a:rPr>
              <a:t>Idears</a:t>
            </a:r>
            <a:endParaRPr kumimoji="1" lang="ko-Kore-KR" altLang="en-US" sz="2000" dirty="0"/>
          </a:p>
        </p:txBody>
      </p:sp>
      <p:sp>
        <p:nvSpPr>
          <p:cNvPr id="13" name="TextBox 168">
            <a:extLst>
              <a:ext uri="{FF2B5EF4-FFF2-40B4-BE49-F238E27FC236}">
                <a16:creationId xmlns:a16="http://schemas.microsoft.com/office/drawing/2014/main" id="{1131504E-9C09-AB25-0FBC-9F3ED4699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012" y="895603"/>
            <a:ext cx="8958414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1. SoC Board divide to CPU Board and I/O Board</a:t>
            </a: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   -&gt; CPU Board: 135 x 75</a:t>
            </a:r>
            <a:r>
              <a:rPr lang="ko-KR" altLang="en-US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 </a:t>
            </a:r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mm 6/8 Layer</a:t>
            </a: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   </a:t>
            </a:r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-&gt; I/O Board: 140 x 30 mm 4 Layer</a:t>
            </a: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2. Amp Board and CPU board are unified to CPU Board</a:t>
            </a: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3. Interface with CPU Board and I/O Board is board to board connector(H/S and impedance)</a:t>
            </a:r>
          </a:p>
          <a:p>
            <a:pPr latinLnBrk="0"/>
            <a:endParaRPr lang="en-US" altLang="ko-KR" sz="1400" b="1" dirty="0"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4. Current Layer info.</a:t>
            </a: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   -&gt; SoC Board: 8 Layer</a:t>
            </a: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   -&gt; Amp Board: 4 Layer</a:t>
            </a: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   -&gt; LED Board: 4 Layer</a:t>
            </a: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   -&gt; MIC Board: 4 Layer</a:t>
            </a: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   -&gt; Button Board: 4 Layer</a:t>
            </a: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   -&gt; L-Led Board: 4 Layer</a:t>
            </a: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   -&gt; R-Led Board: 4 Layer</a:t>
            </a: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5. Future Layer info.</a:t>
            </a: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   -&gt; SoC Board: 6/8 Layer</a:t>
            </a:r>
          </a:p>
          <a:p>
            <a:pPr latinLnBrk="0"/>
            <a:r>
              <a:rPr lang="en-US" altLang="ko-KR" sz="1400" b="1" strike="sngStrike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   -&gt; Amp Board: 4 Layer  Delete</a:t>
            </a: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   -&gt; LED Board: 4 Layer  2 Layer</a:t>
            </a: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   -&gt; MIC Board: 4 Layer</a:t>
            </a:r>
          </a:p>
          <a:p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   -&gt; Button Board: 4 Layer 2 Layer</a:t>
            </a:r>
          </a:p>
          <a:p>
            <a:r>
              <a:rPr lang="en-US" altLang="ko-KR" sz="1400" b="1" strike="sngStrike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   -&gt; L-Led Board: 4 Layer Delete</a:t>
            </a:r>
          </a:p>
          <a:p>
            <a:pPr latinLnBrk="0"/>
            <a:r>
              <a:rPr lang="en-US" altLang="ko-KR" sz="1400" b="1" strike="sngStrike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   -&gt; R-Led Board: 4 Layer-&gt; Delete</a:t>
            </a: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   -&gt; I/O Board: 4 Layer(New)</a:t>
            </a: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6. Sub Board Information</a:t>
            </a:r>
          </a:p>
          <a:p>
            <a:pPr latinLnBrk="0"/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   -&gt; Sub Board1 for 4 Layer : MIC Board &amp; I/O Board</a:t>
            </a:r>
          </a:p>
          <a:p>
            <a:r>
              <a:rPr lang="en-US" altLang="ko-KR" sz="1400" b="1" dirty="0"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  <a:sym typeface="Wingdings" panose="05000000000000000000" pitchFamily="2" charset="2"/>
              </a:rPr>
              <a:t>   -&gt; Sub Board2 for 2 Layer : LED Board &amp; Button Board</a:t>
            </a:r>
            <a:endParaRPr lang="ko-KR" altLang="en-US" sz="1400" b="1" dirty="0"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364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05A556B-20B2-412A-8138-C284FE7B0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19175" y="6180985"/>
            <a:ext cx="2743200" cy="365125"/>
          </a:xfrm>
        </p:spPr>
        <p:txBody>
          <a:bodyPr/>
          <a:lstStyle/>
          <a:p>
            <a:fld id="{3A4E5B24-57D4-CD42-BE55-9B0912EC3968}" type="slidenum">
              <a:rPr kumimoji="1" lang="ko-Kore-KR" altLang="en-US" smtClean="0"/>
              <a:pPr/>
              <a:t>5</a:t>
            </a:fld>
            <a:endParaRPr kumimoji="1" lang="ko-Kore-KR" altLang="en-US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6FA6261A-AD3F-4E73-8D0D-938EB503A74F}"/>
              </a:ext>
            </a:extLst>
          </p:cNvPr>
          <p:cNvSpPr txBox="1">
            <a:spLocks/>
          </p:cNvSpPr>
          <p:nvPr/>
        </p:nvSpPr>
        <p:spPr>
          <a:xfrm>
            <a:off x="462783" y="413269"/>
            <a:ext cx="10532527" cy="400110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rgbClr val="1A265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en-US" sz="2000" dirty="0">
                <a:latin typeface="Arial Narrow" panose="020B0606020202030204" pitchFamily="34" charset="0"/>
              </a:rPr>
              <a:t>AI Sound Max Layout Diagram(Estimated)</a:t>
            </a:r>
            <a:endParaRPr kumimoji="1" lang="ko-Kore-KR" altLang="en-US" sz="2000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34BD4EA-1BBF-19B8-807B-9838DB106D2F}"/>
              </a:ext>
            </a:extLst>
          </p:cNvPr>
          <p:cNvSpPr/>
          <p:nvPr/>
        </p:nvSpPr>
        <p:spPr>
          <a:xfrm>
            <a:off x="1608121" y="951127"/>
            <a:ext cx="4860000" cy="270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E2EC2E3-0877-3DE6-9EF7-27852B69DDB1}"/>
              </a:ext>
            </a:extLst>
          </p:cNvPr>
          <p:cNvSpPr/>
          <p:nvPr/>
        </p:nvSpPr>
        <p:spPr>
          <a:xfrm>
            <a:off x="6761053" y="951127"/>
            <a:ext cx="5040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20E3284-239B-2847-714D-D4932AA312A3}"/>
              </a:ext>
            </a:extLst>
          </p:cNvPr>
          <p:cNvSpPr/>
          <p:nvPr/>
        </p:nvSpPr>
        <p:spPr>
          <a:xfrm>
            <a:off x="5042811" y="1577195"/>
            <a:ext cx="540000" cy="54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/>
              <a:t>VS-550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F3E0F34-5892-1531-8B4E-454AF9ED4316}"/>
              </a:ext>
            </a:extLst>
          </p:cNvPr>
          <p:cNvSpPr/>
          <p:nvPr/>
        </p:nvSpPr>
        <p:spPr>
          <a:xfrm>
            <a:off x="4234175" y="1544992"/>
            <a:ext cx="468000" cy="27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DDR4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DC39522-B22F-F7C6-37C1-85D5110980D1}"/>
              </a:ext>
            </a:extLst>
          </p:cNvPr>
          <p:cNvSpPr/>
          <p:nvPr/>
        </p:nvSpPr>
        <p:spPr>
          <a:xfrm>
            <a:off x="1608121" y="3803527"/>
            <a:ext cx="4860000" cy="270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EE66CF-344A-53A8-9DCD-014AD0181534}"/>
              </a:ext>
            </a:extLst>
          </p:cNvPr>
          <p:cNvSpPr/>
          <p:nvPr/>
        </p:nvSpPr>
        <p:spPr>
          <a:xfrm>
            <a:off x="6772923" y="5411653"/>
            <a:ext cx="5040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F386580-CA4C-9EC8-4570-146B7BB20A36}"/>
              </a:ext>
            </a:extLst>
          </p:cNvPr>
          <p:cNvSpPr/>
          <p:nvPr/>
        </p:nvSpPr>
        <p:spPr>
          <a:xfrm>
            <a:off x="4749486" y="5492873"/>
            <a:ext cx="468000" cy="41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SoC’s</a:t>
            </a:r>
          </a:p>
          <a:p>
            <a:pPr algn="ctr"/>
            <a:r>
              <a:rPr lang="en-US" sz="600" b="1" dirty="0"/>
              <a:t>eMMC</a:t>
            </a:r>
          </a:p>
        </p:txBody>
      </p:sp>
      <p:sp>
        <p:nvSpPr>
          <p:cNvPr id="13" name="TextBox 168">
            <a:extLst>
              <a:ext uri="{FF2B5EF4-FFF2-40B4-BE49-F238E27FC236}">
                <a16:creationId xmlns:a16="http://schemas.microsoft.com/office/drawing/2014/main" id="{1131504E-9C09-AB25-0FBC-9F3ED4699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005" y="1049982"/>
            <a:ext cx="840947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/>
            <a:r>
              <a:rPr lang="en-US" altLang="ko-KR" sz="1100" b="1" dirty="0">
                <a:solidFill>
                  <a:srgbClr val="FF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[SoC Board]</a:t>
            </a:r>
          </a:p>
          <a:p>
            <a:pPr algn="ctr" latinLnBrk="0"/>
            <a:r>
              <a:rPr lang="en-US" altLang="ko-KR" sz="1100" b="1" dirty="0">
                <a:solidFill>
                  <a:srgbClr val="FF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135 x 75</a:t>
            </a:r>
            <a:r>
              <a:rPr lang="ko-KR" altLang="en-US" sz="1100" b="1" dirty="0">
                <a:solidFill>
                  <a:srgbClr val="FF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 </a:t>
            </a:r>
            <a:r>
              <a:rPr lang="en-US" altLang="ko-KR" sz="1100" b="1" dirty="0">
                <a:solidFill>
                  <a:srgbClr val="FF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mm</a:t>
            </a:r>
          </a:p>
          <a:p>
            <a:pPr algn="ctr" latinLnBrk="0"/>
            <a:r>
              <a:rPr lang="en-US" altLang="ko-KR" sz="1100" b="1" dirty="0">
                <a:solidFill>
                  <a:srgbClr val="FF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6/8 Layer</a:t>
            </a:r>
            <a:endParaRPr lang="ko-KR" altLang="en-US" sz="1100" b="1" dirty="0">
              <a:solidFill>
                <a:srgbClr val="FF0000"/>
              </a:solidFill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</a:endParaRPr>
          </a:p>
        </p:txBody>
      </p:sp>
      <p:sp>
        <p:nvSpPr>
          <p:cNvPr id="14" name="TextBox 168">
            <a:extLst>
              <a:ext uri="{FF2B5EF4-FFF2-40B4-BE49-F238E27FC236}">
                <a16:creationId xmlns:a16="http://schemas.microsoft.com/office/drawing/2014/main" id="{63E77546-9170-48CF-3470-5F8EC1072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005" y="3910140"/>
            <a:ext cx="125132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/>
            <a:r>
              <a:rPr lang="en-US" altLang="ko-KR" sz="1100" b="1" dirty="0">
                <a:solidFill>
                  <a:srgbClr val="FF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[Deleting Amp Board]</a:t>
            </a:r>
            <a:endParaRPr lang="ko-KR" altLang="en-US" sz="1100" b="1" dirty="0">
              <a:solidFill>
                <a:srgbClr val="FF0000"/>
              </a:solidFill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A0E8812-440B-2500-AFEA-F12092BB193A}"/>
              </a:ext>
            </a:extLst>
          </p:cNvPr>
          <p:cNvSpPr/>
          <p:nvPr/>
        </p:nvSpPr>
        <p:spPr>
          <a:xfrm>
            <a:off x="2783247" y="2113265"/>
            <a:ext cx="396000" cy="39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A113X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764C271-4602-66E9-6A2C-7B9AA4FD07CE}"/>
              </a:ext>
            </a:extLst>
          </p:cNvPr>
          <p:cNvSpPr/>
          <p:nvPr/>
        </p:nvSpPr>
        <p:spPr>
          <a:xfrm>
            <a:off x="2124163" y="2121127"/>
            <a:ext cx="396000" cy="27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DDR3L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2DA0F0A-D339-C0BC-65CF-AA199C13C718}"/>
              </a:ext>
            </a:extLst>
          </p:cNvPr>
          <p:cNvSpPr/>
          <p:nvPr/>
        </p:nvSpPr>
        <p:spPr>
          <a:xfrm>
            <a:off x="2523079" y="5492873"/>
            <a:ext cx="468000" cy="41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Audio DSP’s</a:t>
            </a:r>
          </a:p>
          <a:p>
            <a:pPr algn="ctr"/>
            <a:r>
              <a:rPr lang="en-US" sz="600" b="1" dirty="0"/>
              <a:t>NAND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A45D90A-BF6B-D7A3-E35F-EEBA6FC2B5AD}"/>
              </a:ext>
            </a:extLst>
          </p:cNvPr>
          <p:cNvSpPr/>
          <p:nvPr/>
        </p:nvSpPr>
        <p:spPr>
          <a:xfrm>
            <a:off x="2197245" y="2893011"/>
            <a:ext cx="216000" cy="2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A219F95-0400-FB66-0994-9427126AD7F1}"/>
              </a:ext>
            </a:extLst>
          </p:cNvPr>
          <p:cNvSpPr/>
          <p:nvPr/>
        </p:nvSpPr>
        <p:spPr>
          <a:xfrm>
            <a:off x="3171314" y="2873196"/>
            <a:ext cx="216000" cy="2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02B426F-40D3-6E5C-B179-2E7891C7312B}"/>
              </a:ext>
            </a:extLst>
          </p:cNvPr>
          <p:cNvSpPr/>
          <p:nvPr/>
        </p:nvSpPr>
        <p:spPr>
          <a:xfrm>
            <a:off x="2237084" y="1561011"/>
            <a:ext cx="216000" cy="2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D42B01B-1EF8-E6D5-C992-1177B6C76C4C}"/>
              </a:ext>
            </a:extLst>
          </p:cNvPr>
          <p:cNvSpPr/>
          <p:nvPr/>
        </p:nvSpPr>
        <p:spPr>
          <a:xfrm>
            <a:off x="3033401" y="1563127"/>
            <a:ext cx="216000" cy="2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72735086-ECFC-A86E-9199-1BD97A257E30}"/>
              </a:ext>
            </a:extLst>
          </p:cNvPr>
          <p:cNvSpPr/>
          <p:nvPr/>
        </p:nvSpPr>
        <p:spPr>
          <a:xfrm>
            <a:off x="11250132" y="1651906"/>
            <a:ext cx="360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DC JACK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B51BFCF-19FC-076A-1DF5-A931E15191D1}"/>
              </a:ext>
            </a:extLst>
          </p:cNvPr>
          <p:cNvSpPr/>
          <p:nvPr/>
        </p:nvSpPr>
        <p:spPr>
          <a:xfrm>
            <a:off x="10563851" y="1354973"/>
            <a:ext cx="576000" cy="770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RJ-45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A0378B9-F196-2FAF-CE15-DB646A014FCA}"/>
              </a:ext>
            </a:extLst>
          </p:cNvPr>
          <p:cNvSpPr/>
          <p:nvPr/>
        </p:nvSpPr>
        <p:spPr>
          <a:xfrm>
            <a:off x="9833428" y="1685195"/>
            <a:ext cx="540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HDMI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481CA5BE-BB81-2E58-0B39-7A8AD38549DE}"/>
              </a:ext>
            </a:extLst>
          </p:cNvPr>
          <p:cNvSpPr/>
          <p:nvPr/>
        </p:nvSpPr>
        <p:spPr>
          <a:xfrm rot="5400000">
            <a:off x="8578457" y="1742559"/>
            <a:ext cx="504000" cy="230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MIC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20BBF5E-248F-28AE-E95F-F0A627DA5D26}"/>
              </a:ext>
            </a:extLst>
          </p:cNvPr>
          <p:cNvSpPr/>
          <p:nvPr/>
        </p:nvSpPr>
        <p:spPr>
          <a:xfrm>
            <a:off x="7987115" y="1609265"/>
            <a:ext cx="482400" cy="504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USB2.0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422F364B-CD1F-0423-D23A-727B92A2DB24}"/>
              </a:ext>
            </a:extLst>
          </p:cNvPr>
          <p:cNvSpPr/>
          <p:nvPr/>
        </p:nvSpPr>
        <p:spPr>
          <a:xfrm>
            <a:off x="7391024" y="1501265"/>
            <a:ext cx="482400" cy="61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USB3.0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340C4F9A-99C3-7A49-D4C9-93D06E1CAAC9}"/>
              </a:ext>
            </a:extLst>
          </p:cNvPr>
          <p:cNvSpPr/>
          <p:nvPr/>
        </p:nvSpPr>
        <p:spPr>
          <a:xfrm>
            <a:off x="6188123" y="2273223"/>
            <a:ext cx="154800" cy="385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3BA55AD4-5338-7E85-0FDE-CB68CE915BC2}"/>
              </a:ext>
            </a:extLst>
          </p:cNvPr>
          <p:cNvSpPr/>
          <p:nvPr/>
        </p:nvSpPr>
        <p:spPr>
          <a:xfrm rot="16200000">
            <a:off x="4246300" y="3278632"/>
            <a:ext cx="154800" cy="385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B4B04EDA-74DC-E221-8E9D-6B334AC255BD}"/>
              </a:ext>
            </a:extLst>
          </p:cNvPr>
          <p:cNvSpPr/>
          <p:nvPr/>
        </p:nvSpPr>
        <p:spPr>
          <a:xfrm rot="5400000">
            <a:off x="5765779" y="913802"/>
            <a:ext cx="154800" cy="385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AFC930F3-D576-35C6-E149-BB5CFDAFA453}"/>
              </a:ext>
            </a:extLst>
          </p:cNvPr>
          <p:cNvSpPr/>
          <p:nvPr/>
        </p:nvSpPr>
        <p:spPr>
          <a:xfrm rot="5400000">
            <a:off x="2625294" y="953779"/>
            <a:ext cx="154800" cy="385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9478C5AF-769D-F854-03FD-89A3B9B14BA9}"/>
              </a:ext>
            </a:extLst>
          </p:cNvPr>
          <p:cNvSpPr/>
          <p:nvPr/>
        </p:nvSpPr>
        <p:spPr>
          <a:xfrm rot="5400000">
            <a:off x="2679679" y="3278632"/>
            <a:ext cx="154800" cy="385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293C5F54-5A7C-AE36-EACD-3DCD2070583B}"/>
              </a:ext>
            </a:extLst>
          </p:cNvPr>
          <p:cNvSpPr/>
          <p:nvPr/>
        </p:nvSpPr>
        <p:spPr>
          <a:xfrm>
            <a:off x="8302989" y="6007858"/>
            <a:ext cx="158400" cy="18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F2DC1BF-B473-8334-1A98-9E724F601008}"/>
              </a:ext>
            </a:extLst>
          </p:cNvPr>
          <p:cNvSpPr/>
          <p:nvPr/>
        </p:nvSpPr>
        <p:spPr>
          <a:xfrm>
            <a:off x="8811475" y="1177101"/>
            <a:ext cx="108000" cy="10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 dirty="0"/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992097FF-9109-AC77-7263-22574D1383E0}"/>
              </a:ext>
            </a:extLst>
          </p:cNvPr>
          <p:cNvSpPr/>
          <p:nvPr/>
        </p:nvSpPr>
        <p:spPr>
          <a:xfrm>
            <a:off x="9993393" y="1154901"/>
            <a:ext cx="180000" cy="18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9CB50583-72A2-6CBA-6D80-26BAA0CA8B37}"/>
              </a:ext>
            </a:extLst>
          </p:cNvPr>
          <p:cNvSpPr/>
          <p:nvPr/>
        </p:nvSpPr>
        <p:spPr>
          <a:xfrm>
            <a:off x="4098100" y="2936538"/>
            <a:ext cx="252000" cy="25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84E7099-D690-5362-B3A2-E8509E94126C}"/>
              </a:ext>
            </a:extLst>
          </p:cNvPr>
          <p:cNvSpPr/>
          <p:nvPr/>
        </p:nvSpPr>
        <p:spPr>
          <a:xfrm rot="5400000">
            <a:off x="9076470" y="1742559"/>
            <a:ext cx="504000" cy="230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AUX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1BB91EF-08B8-78F7-7EF0-1DC31ADCDA4F}"/>
              </a:ext>
            </a:extLst>
          </p:cNvPr>
          <p:cNvSpPr txBox="1"/>
          <p:nvPr/>
        </p:nvSpPr>
        <p:spPr>
          <a:xfrm>
            <a:off x="9842782" y="1304195"/>
            <a:ext cx="48122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Ethernet </a:t>
            </a:r>
          </a:p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PHY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E73F737-F323-C9C4-C338-1393CDF795CF}"/>
              </a:ext>
            </a:extLst>
          </p:cNvPr>
          <p:cNvSpPr txBox="1"/>
          <p:nvPr/>
        </p:nvSpPr>
        <p:spPr>
          <a:xfrm>
            <a:off x="8192884" y="6204856"/>
            <a:ext cx="39465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Stereo</a:t>
            </a:r>
          </a:p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ADC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1CA03DC-20D2-F7B6-5B17-117B0952558F}"/>
              </a:ext>
            </a:extLst>
          </p:cNvPr>
          <p:cNvSpPr txBox="1"/>
          <p:nvPr/>
        </p:nvSpPr>
        <p:spPr>
          <a:xfrm>
            <a:off x="8671028" y="1295448"/>
            <a:ext cx="37542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Audio</a:t>
            </a:r>
          </a:p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ADC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DE1F0C6-C106-6A12-F017-BFFECB1ACC8D}"/>
              </a:ext>
            </a:extLst>
          </p:cNvPr>
          <p:cNvSpPr txBox="1"/>
          <p:nvPr/>
        </p:nvSpPr>
        <p:spPr>
          <a:xfrm>
            <a:off x="4336317" y="2936538"/>
            <a:ext cx="360997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Voice</a:t>
            </a:r>
          </a:p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ADC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8EF0B8A-4F2A-0957-73C8-9929539C81B5}"/>
              </a:ext>
            </a:extLst>
          </p:cNvPr>
          <p:cNvSpPr txBox="1"/>
          <p:nvPr/>
        </p:nvSpPr>
        <p:spPr>
          <a:xfrm>
            <a:off x="3091602" y="3062538"/>
            <a:ext cx="375423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Audio</a:t>
            </a:r>
          </a:p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Amp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9EF6D7C-603F-5068-8185-F14FA49E6A0F}"/>
              </a:ext>
            </a:extLst>
          </p:cNvPr>
          <p:cNvSpPr txBox="1"/>
          <p:nvPr/>
        </p:nvSpPr>
        <p:spPr>
          <a:xfrm>
            <a:off x="2375784" y="3075037"/>
            <a:ext cx="375423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Audio</a:t>
            </a:r>
          </a:p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Amp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395E090-4CF9-3733-45C1-465FF82BDE63}"/>
              </a:ext>
            </a:extLst>
          </p:cNvPr>
          <p:cNvSpPr txBox="1"/>
          <p:nvPr/>
        </p:nvSpPr>
        <p:spPr>
          <a:xfrm>
            <a:off x="3201475" y="1507079"/>
            <a:ext cx="375423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Audio</a:t>
            </a:r>
          </a:p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Amp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915B1C9-72EA-F8EA-B065-FE46D007BC71}"/>
              </a:ext>
            </a:extLst>
          </p:cNvPr>
          <p:cNvSpPr txBox="1"/>
          <p:nvPr/>
        </p:nvSpPr>
        <p:spPr>
          <a:xfrm>
            <a:off x="1898748" y="1512456"/>
            <a:ext cx="375423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Audio</a:t>
            </a:r>
          </a:p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Amp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1A3E767-DC66-38A8-2FF3-EA2A4924DA06}"/>
              </a:ext>
            </a:extLst>
          </p:cNvPr>
          <p:cNvSpPr txBox="1"/>
          <p:nvPr/>
        </p:nvSpPr>
        <p:spPr>
          <a:xfrm>
            <a:off x="2895294" y="3329973"/>
            <a:ext cx="44274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Speaker</a:t>
            </a:r>
          </a:p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Cable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211AFC0-FCF8-F2B6-2A5A-2F18C72CF884}"/>
              </a:ext>
            </a:extLst>
          </p:cNvPr>
          <p:cNvSpPr txBox="1"/>
          <p:nvPr/>
        </p:nvSpPr>
        <p:spPr>
          <a:xfrm>
            <a:off x="2870227" y="1009854"/>
            <a:ext cx="44274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Speaker</a:t>
            </a:r>
          </a:p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Cable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5248833-D169-490F-8B3C-9A39B342B3C7}"/>
              </a:ext>
            </a:extLst>
          </p:cNvPr>
          <p:cNvSpPr txBox="1"/>
          <p:nvPr/>
        </p:nvSpPr>
        <p:spPr>
          <a:xfrm>
            <a:off x="4520147" y="3329973"/>
            <a:ext cx="36260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FFV</a:t>
            </a:r>
          </a:p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Cable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F3F6DEB-4AF7-6502-2377-4CFC37FCA1CE}"/>
              </a:ext>
            </a:extLst>
          </p:cNvPr>
          <p:cNvSpPr txBox="1"/>
          <p:nvPr/>
        </p:nvSpPr>
        <p:spPr>
          <a:xfrm>
            <a:off x="5276405" y="967902"/>
            <a:ext cx="40748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Button</a:t>
            </a:r>
          </a:p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Cable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979B079-AAF4-5735-B460-2C5AD3AA78AD}"/>
              </a:ext>
            </a:extLst>
          </p:cNvPr>
          <p:cNvSpPr txBox="1"/>
          <p:nvPr/>
        </p:nvSpPr>
        <p:spPr>
          <a:xfrm>
            <a:off x="5936519" y="2657671"/>
            <a:ext cx="60946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Front Display</a:t>
            </a:r>
          </a:p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Cable</a:t>
            </a: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9AC172FB-9A7F-2B3D-061B-B03A138BA492}"/>
              </a:ext>
            </a:extLst>
          </p:cNvPr>
          <p:cNvSpPr/>
          <p:nvPr/>
        </p:nvSpPr>
        <p:spPr>
          <a:xfrm>
            <a:off x="7025200" y="1732414"/>
            <a:ext cx="266400" cy="266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7261D134-3E9D-3592-0A59-1DBDDA9F9B14}"/>
              </a:ext>
            </a:extLst>
          </p:cNvPr>
          <p:cNvSpPr/>
          <p:nvPr/>
        </p:nvSpPr>
        <p:spPr>
          <a:xfrm>
            <a:off x="6153166" y="3343932"/>
            <a:ext cx="266400" cy="266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E58A8F0F-ACCA-6884-4974-E383513DB628}"/>
              </a:ext>
            </a:extLst>
          </p:cNvPr>
          <p:cNvSpPr/>
          <p:nvPr/>
        </p:nvSpPr>
        <p:spPr>
          <a:xfrm>
            <a:off x="11395521" y="1183974"/>
            <a:ext cx="266400" cy="266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92CCC104-1C86-00E8-AC8F-E57E4DBF2689}"/>
              </a:ext>
            </a:extLst>
          </p:cNvPr>
          <p:cNvSpPr/>
          <p:nvPr/>
        </p:nvSpPr>
        <p:spPr>
          <a:xfrm>
            <a:off x="1629133" y="1001420"/>
            <a:ext cx="266400" cy="266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6BD1876F-8A81-D198-2581-C58F385F1EF7}"/>
              </a:ext>
            </a:extLst>
          </p:cNvPr>
          <p:cNvSpPr/>
          <p:nvPr/>
        </p:nvSpPr>
        <p:spPr>
          <a:xfrm>
            <a:off x="1648333" y="3377888"/>
            <a:ext cx="266400" cy="266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49A3B0E4-60BB-FBD1-6FEE-073F1B98B1E1}"/>
              </a:ext>
            </a:extLst>
          </p:cNvPr>
          <p:cNvGrpSpPr/>
          <p:nvPr/>
        </p:nvGrpSpPr>
        <p:grpSpPr>
          <a:xfrm>
            <a:off x="1957094" y="3245272"/>
            <a:ext cx="447767" cy="446400"/>
            <a:chOff x="5440486" y="4012012"/>
            <a:chExt cx="447767" cy="446400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D796117-0E5D-960C-D57D-1F6082362088}"/>
                </a:ext>
              </a:extLst>
            </p:cNvPr>
            <p:cNvSpPr/>
            <p:nvPr/>
          </p:nvSpPr>
          <p:spPr>
            <a:xfrm>
              <a:off x="5440486" y="4233931"/>
              <a:ext cx="446400" cy="183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b="1" dirty="0"/>
            </a:p>
          </p:txBody>
        </p:sp>
        <p:sp>
          <p:nvSpPr>
            <p:cNvPr id="58" name="부분 원형 57">
              <a:extLst>
                <a:ext uri="{FF2B5EF4-FFF2-40B4-BE49-F238E27FC236}">
                  <a16:creationId xmlns:a16="http://schemas.microsoft.com/office/drawing/2014/main" id="{9A1E8362-9F55-C021-8E93-9D6C3C8D8D1D}"/>
                </a:ext>
              </a:extLst>
            </p:cNvPr>
            <p:cNvSpPr/>
            <p:nvPr/>
          </p:nvSpPr>
          <p:spPr>
            <a:xfrm rot="10800000">
              <a:off x="5441853" y="4012012"/>
              <a:ext cx="446400" cy="446400"/>
            </a:xfrm>
            <a:prstGeom prst="pie">
              <a:avLst>
                <a:gd name="adj1" fmla="val 0"/>
                <a:gd name="adj2" fmla="val 10830138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2C2B3CF0-4673-86CE-469D-20AC0CE3A0FB}"/>
              </a:ext>
            </a:extLst>
          </p:cNvPr>
          <p:cNvGrpSpPr/>
          <p:nvPr/>
        </p:nvGrpSpPr>
        <p:grpSpPr>
          <a:xfrm>
            <a:off x="5250637" y="3254466"/>
            <a:ext cx="447767" cy="446400"/>
            <a:chOff x="5440486" y="4017799"/>
            <a:chExt cx="447767" cy="446400"/>
          </a:xfrm>
        </p:grpSpPr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7FCEE45A-822E-C384-4828-8BD48C6F0ACD}"/>
                </a:ext>
              </a:extLst>
            </p:cNvPr>
            <p:cNvSpPr/>
            <p:nvPr/>
          </p:nvSpPr>
          <p:spPr>
            <a:xfrm>
              <a:off x="5440486" y="4233931"/>
              <a:ext cx="446400" cy="183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b="1" dirty="0"/>
            </a:p>
          </p:txBody>
        </p:sp>
        <p:sp>
          <p:nvSpPr>
            <p:cNvPr id="62" name="부분 원형 61">
              <a:extLst>
                <a:ext uri="{FF2B5EF4-FFF2-40B4-BE49-F238E27FC236}">
                  <a16:creationId xmlns:a16="http://schemas.microsoft.com/office/drawing/2014/main" id="{7990078A-466E-E22A-51BE-EF5663C1E6A1}"/>
                </a:ext>
              </a:extLst>
            </p:cNvPr>
            <p:cNvSpPr/>
            <p:nvPr/>
          </p:nvSpPr>
          <p:spPr>
            <a:xfrm rot="10800000">
              <a:off x="5441853" y="4017799"/>
              <a:ext cx="446400" cy="446400"/>
            </a:xfrm>
            <a:prstGeom prst="pie">
              <a:avLst>
                <a:gd name="adj1" fmla="val 0"/>
                <a:gd name="adj2" fmla="val 10830138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12904445-C453-01D8-29A7-28DF87002143}"/>
              </a:ext>
            </a:extLst>
          </p:cNvPr>
          <p:cNvGrpSpPr/>
          <p:nvPr/>
        </p:nvGrpSpPr>
        <p:grpSpPr>
          <a:xfrm rot="10800000">
            <a:off x="4572968" y="910480"/>
            <a:ext cx="447767" cy="446400"/>
            <a:chOff x="5440486" y="4012012"/>
            <a:chExt cx="447767" cy="446400"/>
          </a:xfrm>
        </p:grpSpPr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126A4287-0FED-658B-1E49-12C2FCE1CF9F}"/>
                </a:ext>
              </a:extLst>
            </p:cNvPr>
            <p:cNvSpPr/>
            <p:nvPr/>
          </p:nvSpPr>
          <p:spPr>
            <a:xfrm>
              <a:off x="5440486" y="4233931"/>
              <a:ext cx="446400" cy="183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b="1" dirty="0"/>
            </a:p>
          </p:txBody>
        </p:sp>
        <p:sp>
          <p:nvSpPr>
            <p:cNvPr id="65" name="부분 원형 64">
              <a:extLst>
                <a:ext uri="{FF2B5EF4-FFF2-40B4-BE49-F238E27FC236}">
                  <a16:creationId xmlns:a16="http://schemas.microsoft.com/office/drawing/2014/main" id="{D16D7C08-DBC6-41F7-BBC7-A3738C7DC4B3}"/>
                </a:ext>
              </a:extLst>
            </p:cNvPr>
            <p:cNvSpPr/>
            <p:nvPr/>
          </p:nvSpPr>
          <p:spPr>
            <a:xfrm rot="10800000">
              <a:off x="5441853" y="4012012"/>
              <a:ext cx="446400" cy="446400"/>
            </a:xfrm>
            <a:prstGeom prst="pie">
              <a:avLst>
                <a:gd name="adj1" fmla="val 0"/>
                <a:gd name="adj2" fmla="val 10830138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6F4845E5-41A5-0F98-BCAF-D936B6768CAC}"/>
              </a:ext>
            </a:extLst>
          </p:cNvPr>
          <p:cNvGrpSpPr/>
          <p:nvPr/>
        </p:nvGrpSpPr>
        <p:grpSpPr>
          <a:xfrm rot="10800000">
            <a:off x="5250637" y="3756211"/>
            <a:ext cx="447767" cy="446400"/>
            <a:chOff x="5440486" y="4012012"/>
            <a:chExt cx="447767" cy="446400"/>
          </a:xfrm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3BDE402B-E612-9936-EF18-56261D979841}"/>
                </a:ext>
              </a:extLst>
            </p:cNvPr>
            <p:cNvSpPr/>
            <p:nvPr/>
          </p:nvSpPr>
          <p:spPr>
            <a:xfrm>
              <a:off x="5440486" y="4233931"/>
              <a:ext cx="446400" cy="183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b="1" dirty="0"/>
            </a:p>
          </p:txBody>
        </p:sp>
        <p:sp>
          <p:nvSpPr>
            <p:cNvPr id="68" name="부분 원형 67">
              <a:extLst>
                <a:ext uri="{FF2B5EF4-FFF2-40B4-BE49-F238E27FC236}">
                  <a16:creationId xmlns:a16="http://schemas.microsoft.com/office/drawing/2014/main" id="{71A7E148-8DD2-986C-2632-5383309AA918}"/>
                </a:ext>
              </a:extLst>
            </p:cNvPr>
            <p:cNvSpPr/>
            <p:nvPr/>
          </p:nvSpPr>
          <p:spPr>
            <a:xfrm rot="10800000">
              <a:off x="5441853" y="4012012"/>
              <a:ext cx="446400" cy="446400"/>
            </a:xfrm>
            <a:prstGeom prst="pie">
              <a:avLst>
                <a:gd name="adj1" fmla="val 0"/>
                <a:gd name="adj2" fmla="val 10830138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71012ED2-F393-09C8-E491-0762D685A376}"/>
              </a:ext>
            </a:extLst>
          </p:cNvPr>
          <p:cNvGrpSpPr/>
          <p:nvPr/>
        </p:nvGrpSpPr>
        <p:grpSpPr>
          <a:xfrm rot="10800000">
            <a:off x="1952640" y="3756211"/>
            <a:ext cx="447767" cy="446400"/>
            <a:chOff x="5440486" y="4012012"/>
            <a:chExt cx="447767" cy="446400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DADB775B-EFB2-4BE7-12D3-4BE99F11F09B}"/>
                </a:ext>
              </a:extLst>
            </p:cNvPr>
            <p:cNvSpPr/>
            <p:nvPr/>
          </p:nvSpPr>
          <p:spPr>
            <a:xfrm>
              <a:off x="5440486" y="4233931"/>
              <a:ext cx="446400" cy="183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b="1" dirty="0"/>
            </a:p>
          </p:txBody>
        </p:sp>
        <p:sp>
          <p:nvSpPr>
            <p:cNvPr id="71" name="부분 원형 70">
              <a:extLst>
                <a:ext uri="{FF2B5EF4-FFF2-40B4-BE49-F238E27FC236}">
                  <a16:creationId xmlns:a16="http://schemas.microsoft.com/office/drawing/2014/main" id="{472F41FA-BF8F-1F88-3851-E97307C68A6F}"/>
                </a:ext>
              </a:extLst>
            </p:cNvPr>
            <p:cNvSpPr/>
            <p:nvPr/>
          </p:nvSpPr>
          <p:spPr>
            <a:xfrm rot="10800000">
              <a:off x="5441853" y="4012012"/>
              <a:ext cx="446400" cy="446400"/>
            </a:xfrm>
            <a:prstGeom prst="pie">
              <a:avLst>
                <a:gd name="adj1" fmla="val 0"/>
                <a:gd name="adj2" fmla="val 10830138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A36DAC5F-5E31-A0C5-B0B4-0F40008D9942}"/>
              </a:ext>
            </a:extLst>
          </p:cNvPr>
          <p:cNvGrpSpPr/>
          <p:nvPr/>
        </p:nvGrpSpPr>
        <p:grpSpPr>
          <a:xfrm>
            <a:off x="4463719" y="6104443"/>
            <a:ext cx="447767" cy="446400"/>
            <a:chOff x="5440486" y="4012012"/>
            <a:chExt cx="447767" cy="446400"/>
          </a:xfrm>
        </p:grpSpPr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F342BFD3-C728-053E-5889-3F00ED5EBF65}"/>
                </a:ext>
              </a:extLst>
            </p:cNvPr>
            <p:cNvSpPr/>
            <p:nvPr/>
          </p:nvSpPr>
          <p:spPr>
            <a:xfrm>
              <a:off x="5440486" y="4233931"/>
              <a:ext cx="446400" cy="183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b="1" dirty="0"/>
            </a:p>
          </p:txBody>
        </p:sp>
        <p:sp>
          <p:nvSpPr>
            <p:cNvPr id="74" name="부분 원형 73">
              <a:extLst>
                <a:ext uri="{FF2B5EF4-FFF2-40B4-BE49-F238E27FC236}">
                  <a16:creationId xmlns:a16="http://schemas.microsoft.com/office/drawing/2014/main" id="{DD5DF498-FD49-52A2-45ED-F541A5E8AA14}"/>
                </a:ext>
              </a:extLst>
            </p:cNvPr>
            <p:cNvSpPr/>
            <p:nvPr/>
          </p:nvSpPr>
          <p:spPr>
            <a:xfrm rot="10800000">
              <a:off x="5441853" y="4012012"/>
              <a:ext cx="446400" cy="446400"/>
            </a:xfrm>
            <a:prstGeom prst="pie">
              <a:avLst>
                <a:gd name="adj1" fmla="val 0"/>
                <a:gd name="adj2" fmla="val 10830138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1B82099-2FD5-5AA7-C6C5-BF121F5B92A3}"/>
              </a:ext>
            </a:extLst>
          </p:cNvPr>
          <p:cNvSpPr/>
          <p:nvPr/>
        </p:nvSpPr>
        <p:spPr>
          <a:xfrm>
            <a:off x="4224288" y="1933165"/>
            <a:ext cx="468000" cy="27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DDR4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8E3A7825-8CFC-4606-44AB-5EBE075D7A36}"/>
              </a:ext>
            </a:extLst>
          </p:cNvPr>
          <p:cNvSpPr/>
          <p:nvPr/>
        </p:nvSpPr>
        <p:spPr>
          <a:xfrm rot="16200000">
            <a:off x="4835967" y="2551380"/>
            <a:ext cx="468000" cy="27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DDR4</a:t>
            </a: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AC8C6580-DED3-2B9D-D541-AFD12B06D0D2}"/>
              </a:ext>
            </a:extLst>
          </p:cNvPr>
          <p:cNvSpPr/>
          <p:nvPr/>
        </p:nvSpPr>
        <p:spPr>
          <a:xfrm rot="16200000">
            <a:off x="5274587" y="2543400"/>
            <a:ext cx="468000" cy="27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DDR4</a:t>
            </a: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C51D3D0C-9AA0-B6D6-463D-1C575E8C5519}"/>
              </a:ext>
            </a:extLst>
          </p:cNvPr>
          <p:cNvSpPr/>
          <p:nvPr/>
        </p:nvSpPr>
        <p:spPr>
          <a:xfrm rot="5400000">
            <a:off x="6740096" y="1270480"/>
            <a:ext cx="504000" cy="230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b="1" dirty="0"/>
              <a:t>High Speed Header</a:t>
            </a: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FBC0B672-5CA5-20B7-D5F1-3B6FFA47A77E}"/>
              </a:ext>
            </a:extLst>
          </p:cNvPr>
          <p:cNvSpPr/>
          <p:nvPr/>
        </p:nvSpPr>
        <p:spPr>
          <a:xfrm rot="5400000">
            <a:off x="5874050" y="5968305"/>
            <a:ext cx="504000" cy="230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b="1" dirty="0"/>
              <a:t>High Speed Header</a:t>
            </a:r>
          </a:p>
        </p:txBody>
      </p:sp>
      <p:sp>
        <p:nvSpPr>
          <p:cNvPr id="79" name="TextBox 168">
            <a:extLst>
              <a:ext uri="{FF2B5EF4-FFF2-40B4-BE49-F238E27FC236}">
                <a16:creationId xmlns:a16="http://schemas.microsoft.com/office/drawing/2014/main" id="{DDACF3CA-E282-A6C5-A1F2-1ED57A738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7459" y="2301127"/>
            <a:ext cx="840947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/>
            <a:r>
              <a:rPr lang="en-US" altLang="ko-KR" sz="1100" b="1" dirty="0">
                <a:solidFill>
                  <a:srgbClr val="FF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[I/O Board]</a:t>
            </a:r>
          </a:p>
          <a:p>
            <a:pPr algn="ctr" latinLnBrk="0"/>
            <a:r>
              <a:rPr lang="en-US" altLang="ko-KR" sz="1100" b="1" dirty="0">
                <a:solidFill>
                  <a:srgbClr val="FF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140 x 30</a:t>
            </a:r>
            <a:r>
              <a:rPr lang="ko-KR" altLang="en-US" sz="1100" b="1" dirty="0">
                <a:solidFill>
                  <a:srgbClr val="FF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 </a:t>
            </a:r>
            <a:r>
              <a:rPr lang="en-US" altLang="ko-KR" sz="1100" b="1" dirty="0">
                <a:solidFill>
                  <a:srgbClr val="FF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mm</a:t>
            </a:r>
          </a:p>
          <a:p>
            <a:pPr algn="ctr" latinLnBrk="0"/>
            <a:r>
              <a:rPr lang="en-US" altLang="ko-KR" sz="1100" b="1" dirty="0">
                <a:solidFill>
                  <a:srgbClr val="FF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4 Layer</a:t>
            </a:r>
            <a:endParaRPr lang="ko-KR" altLang="en-US" sz="1100" b="1" dirty="0">
              <a:solidFill>
                <a:srgbClr val="FF0000"/>
              </a:solidFill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458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05A556B-20B2-412A-8138-C284FE7B0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E5B24-57D4-CD42-BE55-9B0912EC3968}" type="slidenum">
              <a:rPr kumimoji="1" lang="ko-Kore-KR" altLang="en-US" smtClean="0"/>
              <a:pPr/>
              <a:t>6</a:t>
            </a:fld>
            <a:endParaRPr kumimoji="1" lang="ko-Kore-KR" altLang="en-US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6FA6261A-AD3F-4E73-8D0D-938EB503A74F}"/>
              </a:ext>
            </a:extLst>
          </p:cNvPr>
          <p:cNvSpPr txBox="1">
            <a:spLocks/>
          </p:cNvSpPr>
          <p:nvPr/>
        </p:nvSpPr>
        <p:spPr>
          <a:xfrm>
            <a:off x="462783" y="426888"/>
            <a:ext cx="10532527" cy="400110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rgbClr val="1A265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en-US" sz="2000" dirty="0">
                <a:latin typeface="Arial Narrow" panose="020B0606020202030204" pitchFamily="34" charset="0"/>
              </a:rPr>
              <a:t>SWAN Main Board(Original)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54070EB-A783-D13E-4909-3582BFB49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28" y="767034"/>
            <a:ext cx="8949346" cy="5868975"/>
          </a:xfrm>
          <a:prstGeom prst="rect">
            <a:avLst/>
          </a:prstGeom>
        </p:spPr>
      </p:pic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1D5BA76D-3B6A-F959-FC8D-A494D82CAD00}"/>
              </a:ext>
            </a:extLst>
          </p:cNvPr>
          <p:cNvCxnSpPr/>
          <p:nvPr/>
        </p:nvCxnSpPr>
        <p:spPr>
          <a:xfrm>
            <a:off x="5165481" y="2044212"/>
            <a:ext cx="4032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68">
            <a:extLst>
              <a:ext uri="{FF2B5EF4-FFF2-40B4-BE49-F238E27FC236}">
                <a16:creationId xmlns:a16="http://schemas.microsoft.com/office/drawing/2014/main" id="{65CD6A5E-0EAC-8DA8-1CCD-CFAA0EF30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7962" y="1874935"/>
            <a:ext cx="536273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/>
            <a:r>
              <a:rPr lang="en-US" altLang="ko-KR" sz="1100" b="1" dirty="0">
                <a:solidFill>
                  <a:srgbClr val="00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135mm</a:t>
            </a:r>
            <a:endParaRPr lang="ko-KR" altLang="en-US" sz="1100" b="1" dirty="0">
              <a:solidFill>
                <a:srgbClr val="000000"/>
              </a:solidFill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9452C61C-4DA2-A0BD-F04C-81D816D76807}"/>
              </a:ext>
            </a:extLst>
          </p:cNvPr>
          <p:cNvCxnSpPr/>
          <p:nvPr/>
        </p:nvCxnSpPr>
        <p:spPr>
          <a:xfrm>
            <a:off x="1260230" y="3278065"/>
            <a:ext cx="3888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62BECA8F-4F7D-1153-D7B8-0FC3000FD63D}"/>
              </a:ext>
            </a:extLst>
          </p:cNvPr>
          <p:cNvCxnSpPr>
            <a:cxnSpLocks/>
          </p:cNvCxnSpPr>
          <p:nvPr/>
        </p:nvCxnSpPr>
        <p:spPr>
          <a:xfrm flipV="1">
            <a:off x="5174076" y="2690445"/>
            <a:ext cx="0" cy="901212"/>
          </a:xfrm>
          <a:prstGeom prst="straightConnector1">
            <a:avLst/>
          </a:prstGeom>
          <a:ln w="9525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68">
            <a:extLst>
              <a:ext uri="{FF2B5EF4-FFF2-40B4-BE49-F238E27FC236}">
                <a16:creationId xmlns:a16="http://schemas.microsoft.com/office/drawing/2014/main" id="{9284D6D2-F24F-8207-77B1-A716E663E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339" y="3098531"/>
            <a:ext cx="726773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/>
            <a:r>
              <a:rPr lang="en-US" altLang="ko-KR" sz="1100" b="1" dirty="0">
                <a:solidFill>
                  <a:srgbClr val="00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131.5mm</a:t>
            </a:r>
            <a:endParaRPr lang="ko-KR" altLang="en-US" sz="1100" b="1" dirty="0">
              <a:solidFill>
                <a:srgbClr val="000000"/>
              </a:solidFill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269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05A556B-20B2-412A-8138-C284FE7B0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E5B24-57D4-CD42-BE55-9B0912EC3968}" type="slidenum">
              <a:rPr kumimoji="1" lang="ko-Kore-KR" altLang="en-US" smtClean="0"/>
              <a:pPr/>
              <a:t>7</a:t>
            </a:fld>
            <a:endParaRPr kumimoji="1" lang="ko-Kore-KR" altLang="en-US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6FA6261A-AD3F-4E73-8D0D-938EB503A74F}"/>
              </a:ext>
            </a:extLst>
          </p:cNvPr>
          <p:cNvSpPr txBox="1">
            <a:spLocks/>
          </p:cNvSpPr>
          <p:nvPr/>
        </p:nvSpPr>
        <p:spPr>
          <a:xfrm>
            <a:off x="462783" y="426888"/>
            <a:ext cx="10532527" cy="400110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rgbClr val="1A265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en-US" sz="2000" dirty="0">
                <a:latin typeface="Arial Narrow" panose="020B0606020202030204" pitchFamily="34" charset="0"/>
              </a:rPr>
              <a:t>SWAN Main Board(Modified)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54070EB-A783-D13E-4909-3582BFB49F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067"/>
          <a:stretch/>
        </p:blipFill>
        <p:spPr>
          <a:xfrm>
            <a:off x="5148230" y="767034"/>
            <a:ext cx="4826644" cy="5868975"/>
          </a:xfrm>
          <a:prstGeom prst="rect">
            <a:avLst/>
          </a:prstGeom>
        </p:spPr>
      </p:pic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1D5BA76D-3B6A-F959-FC8D-A494D82CAD00}"/>
              </a:ext>
            </a:extLst>
          </p:cNvPr>
          <p:cNvCxnSpPr/>
          <p:nvPr/>
        </p:nvCxnSpPr>
        <p:spPr>
          <a:xfrm>
            <a:off x="5165481" y="2044212"/>
            <a:ext cx="4032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68">
            <a:extLst>
              <a:ext uri="{FF2B5EF4-FFF2-40B4-BE49-F238E27FC236}">
                <a16:creationId xmlns:a16="http://schemas.microsoft.com/office/drawing/2014/main" id="{65CD6A5E-0EAC-8DA8-1CCD-CFAA0EF30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7962" y="1874935"/>
            <a:ext cx="536273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/>
            <a:r>
              <a:rPr lang="en-US" altLang="ko-KR" sz="1100" b="1" dirty="0">
                <a:solidFill>
                  <a:srgbClr val="00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135mm</a:t>
            </a:r>
            <a:endParaRPr lang="ko-KR" altLang="en-US" sz="1100" b="1" dirty="0">
              <a:solidFill>
                <a:srgbClr val="000000"/>
              </a:solidFill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62BECA8F-4F7D-1153-D7B8-0FC3000FD63D}"/>
              </a:ext>
            </a:extLst>
          </p:cNvPr>
          <p:cNvCxnSpPr>
            <a:cxnSpLocks/>
          </p:cNvCxnSpPr>
          <p:nvPr/>
        </p:nvCxnSpPr>
        <p:spPr>
          <a:xfrm flipV="1">
            <a:off x="5174076" y="1138603"/>
            <a:ext cx="0" cy="5148000"/>
          </a:xfrm>
          <a:prstGeom prst="straightConnector1">
            <a:avLst/>
          </a:prstGeom>
          <a:ln w="9525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A2E41C9A-A6E2-9F6C-15A9-0E29ADB59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94" y="1130709"/>
            <a:ext cx="4048913" cy="51336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830A64FC-CFA4-E0C4-C59D-30504E993D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5589" y="2944750"/>
            <a:ext cx="255600" cy="406223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F89B2528-3F20-4151-244E-099ACAEFEB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051" y="1595874"/>
            <a:ext cx="255600" cy="406223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440DB2A-490D-1044-1DB9-B411BAE680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051" y="4136999"/>
            <a:ext cx="255600" cy="406223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B6180A5-5A40-C943-0F5F-FD03959501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051" y="5443759"/>
            <a:ext cx="255600" cy="406223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458227A6-7164-E163-7B67-E55EAEAFAB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1563" y="1150047"/>
            <a:ext cx="1254152" cy="2160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A2990FB4-C773-B73C-9C06-AD9BA89B6D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8513" y="6031391"/>
            <a:ext cx="1254152" cy="216000"/>
          </a:xfrm>
          <a:prstGeom prst="rect">
            <a:avLst/>
          </a:prstGeom>
        </p:spPr>
      </p:pic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B9EF387F-F4F5-4202-18BC-4A7656EE96F0}"/>
              </a:ext>
            </a:extLst>
          </p:cNvPr>
          <p:cNvCxnSpPr/>
          <p:nvPr/>
        </p:nvCxnSpPr>
        <p:spPr>
          <a:xfrm>
            <a:off x="4042504" y="1142999"/>
            <a:ext cx="4032000" cy="0"/>
          </a:xfrm>
          <a:prstGeom prst="straightConnector1">
            <a:avLst/>
          </a:pr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92250EE-D6B8-CECC-7E3B-8007437C2487}"/>
              </a:ext>
            </a:extLst>
          </p:cNvPr>
          <p:cNvCxnSpPr/>
          <p:nvPr/>
        </p:nvCxnSpPr>
        <p:spPr>
          <a:xfrm>
            <a:off x="3144026" y="6263509"/>
            <a:ext cx="4032000" cy="0"/>
          </a:xfrm>
          <a:prstGeom prst="straightConnector1">
            <a:avLst/>
          </a:pr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68">
            <a:extLst>
              <a:ext uri="{FF2B5EF4-FFF2-40B4-BE49-F238E27FC236}">
                <a16:creationId xmlns:a16="http://schemas.microsoft.com/office/drawing/2014/main" id="{4B13F8FC-0232-9CE0-89F7-B8D8F84C6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3052" y="6359381"/>
            <a:ext cx="536273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/>
            <a:r>
              <a:rPr lang="en-US" altLang="ko-KR" sz="1100" b="1" dirty="0">
                <a:solidFill>
                  <a:srgbClr val="00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272mm</a:t>
            </a:r>
            <a:endParaRPr lang="ko-KR" altLang="en-US" sz="1100" b="1" dirty="0">
              <a:solidFill>
                <a:srgbClr val="000000"/>
              </a:solidFill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215C405E-FEF9-F9B2-9A5D-918957DE5B1C}"/>
              </a:ext>
            </a:extLst>
          </p:cNvPr>
          <p:cNvCxnSpPr/>
          <p:nvPr/>
        </p:nvCxnSpPr>
        <p:spPr>
          <a:xfrm>
            <a:off x="1086394" y="6509609"/>
            <a:ext cx="8100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3769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05A556B-20B2-412A-8138-C284FE7B0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E5B24-57D4-CD42-BE55-9B0912EC3968}" type="slidenum">
              <a:rPr kumimoji="1" lang="ko-Kore-KR" altLang="en-US" smtClean="0"/>
              <a:pPr/>
              <a:t>8</a:t>
            </a:fld>
            <a:endParaRPr kumimoji="1" lang="ko-Kore-KR" altLang="en-US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6FA6261A-AD3F-4E73-8D0D-938EB503A74F}"/>
              </a:ext>
            </a:extLst>
          </p:cNvPr>
          <p:cNvSpPr txBox="1">
            <a:spLocks/>
          </p:cNvSpPr>
          <p:nvPr/>
        </p:nvSpPr>
        <p:spPr>
          <a:xfrm>
            <a:off x="462783" y="426888"/>
            <a:ext cx="10532527" cy="400110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rgbClr val="1A265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en-US" sz="2000" dirty="0">
                <a:latin typeface="Arial Narrow" panose="020B0606020202030204" pitchFamily="34" charset="0"/>
              </a:rPr>
              <a:t>SWAN IO Board(Modified)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BE8E2B7-D0FB-1701-FB89-FF6ABE622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602" y="1518593"/>
            <a:ext cx="4702443" cy="962793"/>
          </a:xfrm>
          <a:prstGeom prst="rect">
            <a:avLst/>
          </a:prstGeom>
        </p:spPr>
      </p:pic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EA2B205E-BEB8-85F0-7E95-6FE497D90410}"/>
              </a:ext>
            </a:extLst>
          </p:cNvPr>
          <p:cNvCxnSpPr>
            <a:cxnSpLocks/>
          </p:cNvCxnSpPr>
          <p:nvPr/>
        </p:nvCxnSpPr>
        <p:spPr>
          <a:xfrm flipH="1">
            <a:off x="4368275" y="1605086"/>
            <a:ext cx="104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림 25">
            <a:extLst>
              <a:ext uri="{FF2B5EF4-FFF2-40B4-BE49-F238E27FC236}">
                <a16:creationId xmlns:a16="http://schemas.microsoft.com/office/drawing/2014/main" id="{3FE07717-BB99-1095-6E95-0F1B293DE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9991" y="1640420"/>
            <a:ext cx="1123950" cy="719138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68185DC2-0E9D-5A84-C7A2-F94A1EC2F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604" y="2285963"/>
            <a:ext cx="144000" cy="1177801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2DF454BE-F28B-0A2F-61F1-A3E3B1077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604" y="1130366"/>
            <a:ext cx="2247900" cy="40011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1A28D997-01C3-F82D-9ED3-9E04CDBCF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465" y="1196981"/>
            <a:ext cx="2247900" cy="400110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66E6D155-7E41-FDC2-D999-46009CD41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62" y="1189721"/>
            <a:ext cx="1141308" cy="400110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5FFEDA7E-5FD4-7CC5-A812-53854F0BD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02" y="2453233"/>
            <a:ext cx="4610348" cy="400110"/>
          </a:xfrm>
          <a:prstGeom prst="rect">
            <a:avLst/>
          </a:prstGeom>
        </p:spPr>
      </p:pic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821186E3-5665-D6C7-FF96-707F1C808ED3}"/>
              </a:ext>
            </a:extLst>
          </p:cNvPr>
          <p:cNvCxnSpPr/>
          <p:nvPr/>
        </p:nvCxnSpPr>
        <p:spPr>
          <a:xfrm>
            <a:off x="5398453" y="1589831"/>
            <a:ext cx="0" cy="846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30C7972C-F6B8-EB36-6DD7-1F17C7052F02}"/>
              </a:ext>
            </a:extLst>
          </p:cNvPr>
          <p:cNvCxnSpPr/>
          <p:nvPr/>
        </p:nvCxnSpPr>
        <p:spPr>
          <a:xfrm>
            <a:off x="744167" y="2597029"/>
            <a:ext cx="4644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168">
            <a:extLst>
              <a:ext uri="{FF2B5EF4-FFF2-40B4-BE49-F238E27FC236}">
                <a16:creationId xmlns:a16="http://schemas.microsoft.com/office/drawing/2014/main" id="{D2BD22AD-DA99-A67E-72DE-3B784B090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1302" y="2628034"/>
            <a:ext cx="836248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/>
            <a:r>
              <a:rPr lang="en-US" altLang="ko-KR" sz="1100" b="1" dirty="0">
                <a:solidFill>
                  <a:srgbClr val="00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140mm</a:t>
            </a:r>
            <a:endParaRPr lang="ko-KR" altLang="en-US" sz="1100" b="1" dirty="0">
              <a:solidFill>
                <a:srgbClr val="000000"/>
              </a:solidFill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E7F5E9FD-92CE-243D-FDAD-086CF1B6A038}"/>
              </a:ext>
            </a:extLst>
          </p:cNvPr>
          <p:cNvCxnSpPr>
            <a:cxnSpLocks/>
          </p:cNvCxnSpPr>
          <p:nvPr/>
        </p:nvCxnSpPr>
        <p:spPr>
          <a:xfrm flipV="1">
            <a:off x="5509794" y="1605085"/>
            <a:ext cx="0" cy="8280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168">
            <a:extLst>
              <a:ext uri="{FF2B5EF4-FFF2-40B4-BE49-F238E27FC236}">
                <a16:creationId xmlns:a16="http://schemas.microsoft.com/office/drawing/2014/main" id="{F0F7A50B-C732-1A55-3789-066143BEE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1460" y="1928192"/>
            <a:ext cx="836248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/>
            <a:r>
              <a:rPr lang="en-US" altLang="ko-KR" sz="1100" b="1" dirty="0">
                <a:solidFill>
                  <a:srgbClr val="00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30mm</a:t>
            </a:r>
            <a:endParaRPr lang="ko-KR" altLang="en-US" sz="1100" b="1" dirty="0">
              <a:solidFill>
                <a:srgbClr val="000000"/>
              </a:solidFill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40977F63-0C26-5CB5-CE93-800A3C5C604A}"/>
              </a:ext>
            </a:extLst>
          </p:cNvPr>
          <p:cNvSpPr/>
          <p:nvPr/>
        </p:nvSpPr>
        <p:spPr>
          <a:xfrm>
            <a:off x="4987774" y="1712734"/>
            <a:ext cx="197825" cy="61700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C34C9D89-7598-11BB-D468-E4816F838064}"/>
              </a:ext>
            </a:extLst>
          </p:cNvPr>
          <p:cNvSpPr/>
          <p:nvPr/>
        </p:nvSpPr>
        <p:spPr>
          <a:xfrm>
            <a:off x="851560" y="3911600"/>
            <a:ext cx="4804834" cy="67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67FEE670-3664-D1A4-FC51-B63D6756C400}"/>
              </a:ext>
            </a:extLst>
          </p:cNvPr>
          <p:cNvSpPr/>
          <p:nvPr/>
        </p:nvSpPr>
        <p:spPr>
          <a:xfrm>
            <a:off x="5314950" y="4152900"/>
            <a:ext cx="4804834" cy="67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5AE9809B-65BA-E839-9A26-46FCFBC73DBC}"/>
              </a:ext>
            </a:extLst>
          </p:cNvPr>
          <p:cNvSpPr/>
          <p:nvPr/>
        </p:nvSpPr>
        <p:spPr>
          <a:xfrm>
            <a:off x="5368529" y="3979334"/>
            <a:ext cx="237066" cy="173566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168">
            <a:extLst>
              <a:ext uri="{FF2B5EF4-FFF2-40B4-BE49-F238E27FC236}">
                <a16:creationId xmlns:a16="http://schemas.microsoft.com/office/drawing/2014/main" id="{8BE8A11E-0101-A22B-1931-96517F83E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6929" y="3738034"/>
            <a:ext cx="69331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/>
            <a:r>
              <a:rPr lang="en-US" altLang="ko-KR" sz="1100" b="1" dirty="0">
                <a:solidFill>
                  <a:srgbClr val="00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SoC Board</a:t>
            </a:r>
            <a:endParaRPr lang="ko-KR" altLang="en-US" sz="1100" b="1" dirty="0">
              <a:solidFill>
                <a:srgbClr val="000000"/>
              </a:solidFill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</a:endParaRPr>
          </a:p>
        </p:txBody>
      </p:sp>
      <p:sp>
        <p:nvSpPr>
          <p:cNvPr id="45" name="TextBox 168">
            <a:extLst>
              <a:ext uri="{FF2B5EF4-FFF2-40B4-BE49-F238E27FC236}">
                <a16:creationId xmlns:a16="http://schemas.microsoft.com/office/drawing/2014/main" id="{919745C6-5B70-2A28-F41A-5619A3CD0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1507" y="3674879"/>
            <a:ext cx="105315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latinLnBrk="0"/>
            <a:r>
              <a:rPr lang="en-US" altLang="ko-KR" sz="1100" b="1" dirty="0">
                <a:solidFill>
                  <a:srgbClr val="00000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Connector Board</a:t>
            </a:r>
            <a:endParaRPr lang="ko-KR" altLang="en-US" sz="1100" b="1" dirty="0">
              <a:solidFill>
                <a:srgbClr val="000000"/>
              </a:solidFill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</a:endParaRPr>
          </a:p>
        </p:txBody>
      </p:sp>
      <p:sp>
        <p:nvSpPr>
          <p:cNvPr id="46" name="말풍선: 모서리가 둥근 사각형 45">
            <a:extLst>
              <a:ext uri="{FF2B5EF4-FFF2-40B4-BE49-F238E27FC236}">
                <a16:creationId xmlns:a16="http://schemas.microsoft.com/office/drawing/2014/main" id="{7636F13D-DC0A-D56A-7759-EAC209F9B8BC}"/>
              </a:ext>
            </a:extLst>
          </p:cNvPr>
          <p:cNvSpPr/>
          <p:nvPr/>
        </p:nvSpPr>
        <p:spPr>
          <a:xfrm>
            <a:off x="5935795" y="3429000"/>
            <a:ext cx="1083734" cy="400110"/>
          </a:xfrm>
          <a:prstGeom prst="wedgeRoundRectCallout">
            <a:avLst>
              <a:gd name="adj1" fmla="val -79036"/>
              <a:gd name="adj2" fmla="val 111170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FF0000"/>
                </a:solidFill>
              </a:rPr>
              <a:t>Board to Board Connector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BA6C4FE-63B5-E44E-153E-B7BA2F4455BC}"/>
              </a:ext>
            </a:extLst>
          </p:cNvPr>
          <p:cNvSpPr/>
          <p:nvPr/>
        </p:nvSpPr>
        <p:spPr>
          <a:xfrm>
            <a:off x="9652391" y="3858661"/>
            <a:ext cx="360000" cy="28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DC JACK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F9C725A-14D7-9D83-19C5-B10BE660720F}"/>
              </a:ext>
            </a:extLst>
          </p:cNvPr>
          <p:cNvSpPr/>
          <p:nvPr/>
        </p:nvSpPr>
        <p:spPr>
          <a:xfrm>
            <a:off x="8873128" y="3682843"/>
            <a:ext cx="576000" cy="46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RJ-45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537FC35-1F0E-00F7-391E-84DF8A5B8C18}"/>
              </a:ext>
            </a:extLst>
          </p:cNvPr>
          <p:cNvSpPr/>
          <p:nvPr/>
        </p:nvSpPr>
        <p:spPr>
          <a:xfrm>
            <a:off x="8152377" y="3932675"/>
            <a:ext cx="540000" cy="216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HDMI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D318626-6F88-3421-9E0F-C49B667ABD15}"/>
              </a:ext>
            </a:extLst>
          </p:cNvPr>
          <p:cNvSpPr/>
          <p:nvPr/>
        </p:nvSpPr>
        <p:spPr>
          <a:xfrm rot="5400000">
            <a:off x="7059406" y="3944714"/>
            <a:ext cx="180000" cy="230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6062F32-3366-4E9F-E7C0-AC2D08611268}"/>
              </a:ext>
            </a:extLst>
          </p:cNvPr>
          <p:cNvSpPr/>
          <p:nvPr/>
        </p:nvSpPr>
        <p:spPr>
          <a:xfrm>
            <a:off x="6306064" y="3932675"/>
            <a:ext cx="482400" cy="216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USB2.0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D66F894-CE68-734A-D256-CBB3534EABF7}"/>
              </a:ext>
            </a:extLst>
          </p:cNvPr>
          <p:cNvSpPr/>
          <p:nvPr/>
        </p:nvSpPr>
        <p:spPr>
          <a:xfrm>
            <a:off x="5709973" y="3933982"/>
            <a:ext cx="482400" cy="216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/>
              <a:t>USB3.0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34CAC2-E6A5-B184-4857-366747F13158}"/>
              </a:ext>
            </a:extLst>
          </p:cNvPr>
          <p:cNvSpPr txBox="1"/>
          <p:nvPr/>
        </p:nvSpPr>
        <p:spPr>
          <a:xfrm>
            <a:off x="8161731" y="3338642"/>
            <a:ext cx="48122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Ethernet </a:t>
            </a:r>
          </a:p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PHY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A6DD92-3D9C-C894-0436-77945433ECFA}"/>
              </a:ext>
            </a:extLst>
          </p:cNvPr>
          <p:cNvSpPr txBox="1"/>
          <p:nvPr/>
        </p:nvSpPr>
        <p:spPr>
          <a:xfrm>
            <a:off x="6989977" y="3329895"/>
            <a:ext cx="37542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Audio</a:t>
            </a:r>
          </a:p>
          <a:p>
            <a:pPr algn="ctr"/>
            <a:r>
              <a:rPr lang="en-US" sz="600" b="1" dirty="0">
                <a:solidFill>
                  <a:schemeClr val="bg1"/>
                </a:solidFill>
                <a:cs typeface="Arial" panose="020B0604020202020204" pitchFamily="34" charset="0"/>
              </a:rPr>
              <a:t>ADC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23D1694-C684-675D-D673-667E646C7480}"/>
              </a:ext>
            </a:extLst>
          </p:cNvPr>
          <p:cNvSpPr/>
          <p:nvPr/>
        </p:nvSpPr>
        <p:spPr>
          <a:xfrm rot="5400000">
            <a:off x="7540297" y="3950662"/>
            <a:ext cx="180000" cy="230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 dirty="0"/>
          </a:p>
        </p:txBody>
      </p:sp>
    </p:spTree>
    <p:extLst>
      <p:ext uri="{BB962C8B-B14F-4D97-AF65-F5344CB8AC3E}">
        <p14:creationId xmlns:p14="http://schemas.microsoft.com/office/powerpoint/2010/main" val="2011677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58896E-7E10-014D-8BE4-A5DAF04ABBB2}"/>
              </a:ext>
            </a:extLst>
          </p:cNvPr>
          <p:cNvSpPr txBox="1"/>
          <p:nvPr/>
        </p:nvSpPr>
        <p:spPr>
          <a:xfrm>
            <a:off x="2502943" y="2938495"/>
            <a:ext cx="718611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" altLang="ko-K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3620026096"/>
      </p:ext>
    </p:extLst>
  </p:cSld>
  <p:clrMapOvr>
    <a:masterClrMapping/>
  </p:clrMapOvr>
</p:sld>
</file>

<file path=ppt/theme/theme1.xml><?xml version="1.0" encoding="utf-8"?>
<a:theme xmlns:a="http://schemas.openxmlformats.org/drawingml/2006/main" name="ALT_A_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ctr">
        <a:spAutoFit/>
      </a:bodyPr>
      <a:lstStyle>
        <a:defPPr algn="l">
          <a:defRPr sz="35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69930</TotalTime>
  <Words>421</Words>
  <Application>Microsoft Office PowerPoint</Application>
  <PresentationFormat>와이드스크린</PresentationFormat>
  <Paragraphs>126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6" baseType="lpstr">
      <vt:lpstr>KoPub돋움체 Bold</vt:lpstr>
      <vt:lpstr>KoPub돋움체 Light</vt:lpstr>
      <vt:lpstr>KoPub돋움체 Medium</vt:lpstr>
      <vt:lpstr>Arial</vt:lpstr>
      <vt:lpstr>Arial Narrow</vt:lpstr>
      <vt:lpstr>Calibri</vt:lpstr>
      <vt:lpstr>ALT_A_Blue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박유진</dc:creator>
  <cp:lastModifiedBy>성영 김</cp:lastModifiedBy>
  <cp:revision>824</cp:revision>
  <dcterms:created xsi:type="dcterms:W3CDTF">2020-05-27T03:07:51Z</dcterms:created>
  <dcterms:modified xsi:type="dcterms:W3CDTF">2023-05-25T07:35:56Z</dcterms:modified>
</cp:coreProperties>
</file>